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4" r:id="rId2"/>
    <p:sldMasterId id="2147483648" r:id="rId3"/>
    <p:sldMasterId id="2147483676" r:id="rId4"/>
    <p:sldMasterId id="2147483678" r:id="rId5"/>
    <p:sldMasterId id="2147483680" r:id="rId6"/>
    <p:sldMasterId id="2147483682" r:id="rId7"/>
    <p:sldMasterId id="2147483660" r:id="rId8"/>
  </p:sldMasterIdLst>
  <p:notesMasterIdLst>
    <p:notesMasterId r:id="rId17"/>
  </p:notesMasterIdLst>
  <p:sldIdLst>
    <p:sldId id="272" r:id="rId9"/>
    <p:sldId id="277" r:id="rId10"/>
    <p:sldId id="278" r:id="rId11"/>
    <p:sldId id="273" r:id="rId12"/>
    <p:sldId id="274" r:id="rId13"/>
    <p:sldId id="275" r:id="rId14"/>
    <p:sldId id="276" r:id="rId15"/>
    <p:sldId id="271" r:id="rId16"/>
  </p:sldIdLst>
  <p:sldSz cx="2286000" cy="3200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09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C0382-A573-42EA-B723-C0989525CBE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7275" y="1143000"/>
            <a:ext cx="2203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2D93BC-B203-41B8-8E46-F91BD117D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78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63347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1pPr>
    <a:lvl2pPr marL="131674" algn="l" defTabSz="263347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2pPr>
    <a:lvl3pPr marL="263347" algn="l" defTabSz="263347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3pPr>
    <a:lvl4pPr marL="395021" algn="l" defTabSz="263347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4pPr>
    <a:lvl5pPr marL="526694" algn="l" defTabSz="263347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5pPr>
    <a:lvl6pPr marL="658368" algn="l" defTabSz="263347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6pPr>
    <a:lvl7pPr marL="790042" algn="l" defTabSz="263347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7pPr>
    <a:lvl8pPr marL="921715" algn="l" defTabSz="263347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8pPr>
    <a:lvl9pPr marL="1053389" algn="l" defTabSz="263347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05038" y="685800"/>
            <a:ext cx="24479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50" y="523770"/>
            <a:ext cx="1943100" cy="1114213"/>
          </a:xfrm>
        </p:spPr>
        <p:txBody>
          <a:bodyPr anchor="b"/>
          <a:lstStyle>
            <a:lvl1pPr algn="ctr"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1680951"/>
            <a:ext cx="1714500" cy="772689"/>
          </a:xfrm>
        </p:spPr>
        <p:txBody>
          <a:bodyPr/>
          <a:lstStyle>
            <a:lvl1pPr marL="0" indent="0" algn="ctr">
              <a:buNone/>
              <a:defRPr sz="600"/>
            </a:lvl1pPr>
            <a:lvl2pPr marL="114300" indent="0" algn="ctr">
              <a:buNone/>
              <a:defRPr sz="500"/>
            </a:lvl2pPr>
            <a:lvl3pPr marL="228600" indent="0" algn="ctr">
              <a:buNone/>
              <a:defRPr sz="450"/>
            </a:lvl3pPr>
            <a:lvl4pPr marL="342900" indent="0" algn="ctr">
              <a:buNone/>
              <a:defRPr sz="400"/>
            </a:lvl4pPr>
            <a:lvl5pPr marL="457200" indent="0" algn="ctr">
              <a:buNone/>
              <a:defRPr sz="400"/>
            </a:lvl5pPr>
            <a:lvl6pPr marL="571500" indent="0" algn="ctr">
              <a:buNone/>
              <a:defRPr sz="400"/>
            </a:lvl6pPr>
            <a:lvl7pPr marL="685800" indent="0" algn="ctr">
              <a:buNone/>
              <a:defRPr sz="400"/>
            </a:lvl7pPr>
            <a:lvl8pPr marL="800100" indent="0" algn="ctr">
              <a:buNone/>
              <a:defRPr sz="400"/>
            </a:lvl8pPr>
            <a:lvl9pPr marL="914400" indent="0" algn="ctr">
              <a:buNone/>
              <a:defRPr sz="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224B-0F18-4871-BAB0-A0DA2B8394C0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433B-F94C-4485-B6A1-4E1AA54B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62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224B-0F18-4871-BAB0-A0DA2B8394C0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433B-F94C-4485-B6A1-4E1AA54B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9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972" y="797879"/>
            <a:ext cx="1971675" cy="1331277"/>
          </a:xfrm>
        </p:spPr>
        <p:txBody>
          <a:bodyPr anchor="b"/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972" y="2141750"/>
            <a:ext cx="1971675" cy="700087"/>
          </a:xfrm>
        </p:spPr>
        <p:txBody>
          <a:bodyPr/>
          <a:lstStyle>
            <a:lvl1pPr marL="0" indent="0">
              <a:buNone/>
              <a:defRPr sz="600">
                <a:solidFill>
                  <a:schemeClr val="tx1"/>
                </a:solidFill>
              </a:defRPr>
            </a:lvl1pPr>
            <a:lvl2pPr marL="114300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2pPr>
            <a:lvl3pPr marL="228600" indent="0">
              <a:buNone/>
              <a:defRPr sz="450">
                <a:solidFill>
                  <a:schemeClr val="tx1">
                    <a:tint val="75000"/>
                  </a:schemeClr>
                </a:solidFill>
              </a:defRPr>
            </a:lvl3pPr>
            <a:lvl4pPr marL="342900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4pPr>
            <a:lvl5pPr marL="457200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5pPr>
            <a:lvl6pPr marL="571500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6pPr>
            <a:lvl7pPr marL="685800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7pPr>
            <a:lvl8pPr marL="800100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8pPr>
            <a:lvl9pPr marL="914400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224B-0F18-4871-BAB0-A0DA2B8394C0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433B-F94C-4485-B6A1-4E1AA54B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949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163" y="851959"/>
            <a:ext cx="971550" cy="20306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7288" y="851959"/>
            <a:ext cx="971550" cy="20306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224B-0F18-4871-BAB0-A0DA2B8394C0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433B-F94C-4485-B6A1-4E1AA54B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64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60" y="170392"/>
            <a:ext cx="1971675" cy="6185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461" y="784543"/>
            <a:ext cx="967085" cy="384492"/>
          </a:xfrm>
        </p:spPr>
        <p:txBody>
          <a:bodyPr anchor="b"/>
          <a:lstStyle>
            <a:lvl1pPr marL="0" indent="0">
              <a:buNone/>
              <a:defRPr sz="600" b="1"/>
            </a:lvl1pPr>
            <a:lvl2pPr marL="114300" indent="0">
              <a:buNone/>
              <a:defRPr sz="500" b="1"/>
            </a:lvl2pPr>
            <a:lvl3pPr marL="228600" indent="0">
              <a:buNone/>
              <a:defRPr sz="450" b="1"/>
            </a:lvl3pPr>
            <a:lvl4pPr marL="342900" indent="0">
              <a:buNone/>
              <a:defRPr sz="400" b="1"/>
            </a:lvl4pPr>
            <a:lvl5pPr marL="457200" indent="0">
              <a:buNone/>
              <a:defRPr sz="400" b="1"/>
            </a:lvl5pPr>
            <a:lvl6pPr marL="571500" indent="0">
              <a:buNone/>
              <a:defRPr sz="400" b="1"/>
            </a:lvl6pPr>
            <a:lvl7pPr marL="685800" indent="0">
              <a:buNone/>
              <a:defRPr sz="400" b="1"/>
            </a:lvl7pPr>
            <a:lvl8pPr marL="800100" indent="0">
              <a:buNone/>
              <a:defRPr sz="400" b="1"/>
            </a:lvl8pPr>
            <a:lvl9pPr marL="914400" indent="0">
              <a:buNone/>
              <a:defRPr sz="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7461" y="1169035"/>
            <a:ext cx="967085" cy="17194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57288" y="784543"/>
            <a:ext cx="971848" cy="384492"/>
          </a:xfrm>
        </p:spPr>
        <p:txBody>
          <a:bodyPr anchor="b"/>
          <a:lstStyle>
            <a:lvl1pPr marL="0" indent="0">
              <a:buNone/>
              <a:defRPr sz="600" b="1"/>
            </a:lvl1pPr>
            <a:lvl2pPr marL="114300" indent="0">
              <a:buNone/>
              <a:defRPr sz="500" b="1"/>
            </a:lvl2pPr>
            <a:lvl3pPr marL="228600" indent="0">
              <a:buNone/>
              <a:defRPr sz="450" b="1"/>
            </a:lvl3pPr>
            <a:lvl4pPr marL="342900" indent="0">
              <a:buNone/>
              <a:defRPr sz="400" b="1"/>
            </a:lvl4pPr>
            <a:lvl5pPr marL="457200" indent="0">
              <a:buNone/>
              <a:defRPr sz="400" b="1"/>
            </a:lvl5pPr>
            <a:lvl6pPr marL="571500" indent="0">
              <a:buNone/>
              <a:defRPr sz="400" b="1"/>
            </a:lvl6pPr>
            <a:lvl7pPr marL="685800" indent="0">
              <a:buNone/>
              <a:defRPr sz="400" b="1"/>
            </a:lvl7pPr>
            <a:lvl8pPr marL="800100" indent="0">
              <a:buNone/>
              <a:defRPr sz="400" b="1"/>
            </a:lvl8pPr>
            <a:lvl9pPr marL="914400" indent="0">
              <a:buNone/>
              <a:defRPr sz="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57288" y="1169035"/>
            <a:ext cx="971848" cy="17194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224B-0F18-4871-BAB0-A0DA2B8394C0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433B-F94C-4485-B6A1-4E1AA54B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516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224B-0F18-4871-BAB0-A0DA2B8394C0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433B-F94C-4485-B6A1-4E1AA54B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244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224B-0F18-4871-BAB0-A0DA2B8394C0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433B-F94C-4485-B6A1-4E1AA54B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02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60" y="213360"/>
            <a:ext cx="737295" cy="746760"/>
          </a:xfrm>
        </p:spPr>
        <p:txBody>
          <a:bodyPr anchor="b"/>
          <a:lstStyle>
            <a:lvl1pPr>
              <a:defRPr sz="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847" y="460799"/>
            <a:ext cx="1157288" cy="2274358"/>
          </a:xfrm>
        </p:spPr>
        <p:txBody>
          <a:bodyPr/>
          <a:lstStyle>
            <a:lvl1pPr>
              <a:defRPr sz="800"/>
            </a:lvl1pPr>
            <a:lvl2pPr>
              <a:defRPr sz="700"/>
            </a:lvl2pPr>
            <a:lvl3pPr>
              <a:defRPr sz="6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460" y="960120"/>
            <a:ext cx="737295" cy="1778741"/>
          </a:xfrm>
        </p:spPr>
        <p:txBody>
          <a:bodyPr/>
          <a:lstStyle>
            <a:lvl1pPr marL="0" indent="0">
              <a:buNone/>
              <a:defRPr sz="400"/>
            </a:lvl1pPr>
            <a:lvl2pPr marL="114300" indent="0">
              <a:buNone/>
              <a:defRPr sz="350"/>
            </a:lvl2pPr>
            <a:lvl3pPr marL="228600" indent="0">
              <a:buNone/>
              <a:defRPr sz="300"/>
            </a:lvl3pPr>
            <a:lvl4pPr marL="342900" indent="0">
              <a:buNone/>
              <a:defRPr sz="250"/>
            </a:lvl4pPr>
            <a:lvl5pPr marL="457200" indent="0">
              <a:buNone/>
              <a:defRPr sz="250"/>
            </a:lvl5pPr>
            <a:lvl6pPr marL="571500" indent="0">
              <a:buNone/>
              <a:defRPr sz="250"/>
            </a:lvl6pPr>
            <a:lvl7pPr marL="685800" indent="0">
              <a:buNone/>
              <a:defRPr sz="250"/>
            </a:lvl7pPr>
            <a:lvl8pPr marL="800100" indent="0">
              <a:buNone/>
              <a:defRPr sz="250"/>
            </a:lvl8pPr>
            <a:lvl9pPr marL="914400" indent="0">
              <a:buNone/>
              <a:defRPr sz="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224B-0F18-4871-BAB0-A0DA2B8394C0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433B-F94C-4485-B6A1-4E1AA54B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12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60" y="213360"/>
            <a:ext cx="737295" cy="746760"/>
          </a:xfrm>
        </p:spPr>
        <p:txBody>
          <a:bodyPr anchor="b"/>
          <a:lstStyle>
            <a:lvl1pPr>
              <a:defRPr sz="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71847" y="460799"/>
            <a:ext cx="1157288" cy="2274358"/>
          </a:xfrm>
        </p:spPr>
        <p:txBody>
          <a:bodyPr anchor="t"/>
          <a:lstStyle>
            <a:lvl1pPr marL="0" indent="0">
              <a:buNone/>
              <a:defRPr sz="800"/>
            </a:lvl1pPr>
            <a:lvl2pPr marL="114300" indent="0">
              <a:buNone/>
              <a:defRPr sz="700"/>
            </a:lvl2pPr>
            <a:lvl3pPr marL="228600" indent="0">
              <a:buNone/>
              <a:defRPr sz="600"/>
            </a:lvl3pPr>
            <a:lvl4pPr marL="342900" indent="0">
              <a:buNone/>
              <a:defRPr sz="500"/>
            </a:lvl4pPr>
            <a:lvl5pPr marL="457200" indent="0">
              <a:buNone/>
              <a:defRPr sz="500"/>
            </a:lvl5pPr>
            <a:lvl6pPr marL="571500" indent="0">
              <a:buNone/>
              <a:defRPr sz="500"/>
            </a:lvl6pPr>
            <a:lvl7pPr marL="685800" indent="0">
              <a:buNone/>
              <a:defRPr sz="500"/>
            </a:lvl7pPr>
            <a:lvl8pPr marL="800100" indent="0">
              <a:buNone/>
              <a:defRPr sz="500"/>
            </a:lvl8pPr>
            <a:lvl9pPr marL="914400" indent="0">
              <a:buNone/>
              <a:defRPr sz="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460" y="960120"/>
            <a:ext cx="737295" cy="1778741"/>
          </a:xfrm>
        </p:spPr>
        <p:txBody>
          <a:bodyPr/>
          <a:lstStyle>
            <a:lvl1pPr marL="0" indent="0">
              <a:buNone/>
              <a:defRPr sz="400"/>
            </a:lvl1pPr>
            <a:lvl2pPr marL="114300" indent="0">
              <a:buNone/>
              <a:defRPr sz="350"/>
            </a:lvl2pPr>
            <a:lvl3pPr marL="228600" indent="0">
              <a:buNone/>
              <a:defRPr sz="300"/>
            </a:lvl3pPr>
            <a:lvl4pPr marL="342900" indent="0">
              <a:buNone/>
              <a:defRPr sz="250"/>
            </a:lvl4pPr>
            <a:lvl5pPr marL="457200" indent="0">
              <a:buNone/>
              <a:defRPr sz="250"/>
            </a:lvl5pPr>
            <a:lvl6pPr marL="571500" indent="0">
              <a:buNone/>
              <a:defRPr sz="250"/>
            </a:lvl6pPr>
            <a:lvl7pPr marL="685800" indent="0">
              <a:buNone/>
              <a:defRPr sz="250"/>
            </a:lvl7pPr>
            <a:lvl8pPr marL="800100" indent="0">
              <a:buNone/>
              <a:defRPr sz="250"/>
            </a:lvl8pPr>
            <a:lvl9pPr marL="914400" indent="0">
              <a:buNone/>
              <a:defRPr sz="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224B-0F18-4871-BAB0-A0DA2B8394C0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433B-F94C-4485-B6A1-4E1AA54B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837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224B-0F18-4871-BAB0-A0DA2B8394C0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433B-F94C-4485-B6A1-4E1AA54B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69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35919" y="170392"/>
            <a:ext cx="492919" cy="271219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7163" y="170392"/>
            <a:ext cx="1450181" cy="27121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224B-0F18-4871-BAB0-A0DA2B8394C0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E433B-F94C-4485-B6A1-4E1AA54B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43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B60A-780F-43BC-AF02-144695FF5B71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0C2A-24DC-4B40-8504-6A31FDAE7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462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157163" y="2966297"/>
            <a:ext cx="514350" cy="17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757238" y="2966297"/>
            <a:ext cx="771525" cy="17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1614488" y="2966297"/>
            <a:ext cx="514350" cy="17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2A67C-1991-4F1C-8D14-9BB3F4CF3A80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89F1B-7664-4A30-B3F9-58FD4B1DA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79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6E28C-6610-43F9-8E33-EAC31EEA9A33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251E-C914-4F8B-85C5-DC7A84549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88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0A24-B7BC-4F7A-926A-4314826E9519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D63E6-B894-42D4-B923-6152BB3CD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50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E9DD8-DD86-435E-A57D-D3940F9402A3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F5C96-D16C-47A1-B71B-086B70E81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014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8423F-6844-494F-8EB8-D0EE176ECF1C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69BA-A79E-49F5-A912-46BBA617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417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163" y="170392"/>
            <a:ext cx="1971675" cy="618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163" y="851959"/>
            <a:ext cx="1971675" cy="2030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7163" y="2966297"/>
            <a:ext cx="5143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3224B-0F18-4871-BAB0-A0DA2B8394C0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7238" y="2966297"/>
            <a:ext cx="771525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14488" y="2966297"/>
            <a:ext cx="5143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E433B-F94C-4485-B6A1-4E1AA54B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66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3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28600" rtl="0" eaLnBrk="1" latinLnBrk="0" hangingPunct="1">
        <a:lnSpc>
          <a:spcPct val="90000"/>
        </a:lnSpc>
        <a:spcBef>
          <a:spcPct val="0"/>
        </a:spcBef>
        <a:buNone/>
        <a:defRPr sz="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150" indent="-57150" algn="l" defTabSz="2286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3pPr>
      <a:lvl4pPr marL="4000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5143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7429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572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715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1pPr>
      <a:lvl2pPr marL="1143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3pPr>
      <a:lvl4pPr marL="3429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5715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6858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001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144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163" y="170392"/>
            <a:ext cx="1971675" cy="618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163" y="851959"/>
            <a:ext cx="1971675" cy="2030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7163" y="2966297"/>
            <a:ext cx="5143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8B60A-780F-43BC-AF02-144695FF5B71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7238" y="2966297"/>
            <a:ext cx="771525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14488" y="2966297"/>
            <a:ext cx="5143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A0C2A-24DC-4B40-8504-6A31FDAE7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28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228600" rtl="0" eaLnBrk="1" latinLnBrk="0" hangingPunct="1">
        <a:lnSpc>
          <a:spcPct val="90000"/>
        </a:lnSpc>
        <a:spcBef>
          <a:spcPct val="0"/>
        </a:spcBef>
        <a:buNone/>
        <a:defRPr sz="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150" indent="-57150" algn="l" defTabSz="2286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3pPr>
      <a:lvl4pPr marL="4000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5143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7429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572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715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1pPr>
      <a:lvl2pPr marL="1143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3pPr>
      <a:lvl4pPr marL="3429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5715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6858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001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144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157163" y="170392"/>
            <a:ext cx="1971675" cy="618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157163" y="851959"/>
            <a:ext cx="1971675" cy="203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7305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66700" algn="l" rtl="0">
              <a:lnSpc>
                <a:spcPct val="90000"/>
              </a:lnSpc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•"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60350" algn="l" rtl="0">
              <a:lnSpc>
                <a:spcPct val="90000"/>
              </a:lnSpc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  <a:defRPr sz="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57175" algn="l" rtl="0">
              <a:lnSpc>
                <a:spcPct val="90000"/>
              </a:lnSpc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Char char="•"/>
              <a:defRPr sz="4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57175" algn="l" rtl="0">
              <a:lnSpc>
                <a:spcPct val="90000"/>
              </a:lnSpc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Char char="•"/>
              <a:defRPr sz="4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57175" algn="l" rtl="0">
              <a:lnSpc>
                <a:spcPct val="90000"/>
              </a:lnSpc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Char char="•"/>
              <a:defRPr sz="4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57175" algn="l" rtl="0">
              <a:lnSpc>
                <a:spcPct val="90000"/>
              </a:lnSpc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Char char="•"/>
              <a:defRPr sz="4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57175" algn="l" rtl="0">
              <a:lnSpc>
                <a:spcPct val="90000"/>
              </a:lnSpc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Char char="•"/>
              <a:defRPr sz="4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57175" algn="l" rtl="0">
              <a:lnSpc>
                <a:spcPct val="90000"/>
              </a:lnSpc>
              <a:spcBef>
                <a:spcPts val="125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Char char="•"/>
              <a:defRPr sz="4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157163" y="2966297"/>
            <a:ext cx="514350" cy="17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757238" y="2966297"/>
            <a:ext cx="771525" cy="17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1614488" y="2966297"/>
            <a:ext cx="514350" cy="17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163" y="170392"/>
            <a:ext cx="1971675" cy="618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163" y="851959"/>
            <a:ext cx="1971675" cy="2030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7163" y="2966297"/>
            <a:ext cx="5143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2A67C-1991-4F1C-8D14-9BB3F4CF3A80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7238" y="2966297"/>
            <a:ext cx="771525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14488" y="2966297"/>
            <a:ext cx="5143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89F1B-7664-4A30-B3F9-58FD4B1DA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76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228600" rtl="0" eaLnBrk="1" latinLnBrk="0" hangingPunct="1">
        <a:lnSpc>
          <a:spcPct val="90000"/>
        </a:lnSpc>
        <a:spcBef>
          <a:spcPct val="0"/>
        </a:spcBef>
        <a:buNone/>
        <a:defRPr sz="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150" indent="-57150" algn="l" defTabSz="2286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3pPr>
      <a:lvl4pPr marL="4000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5143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7429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572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715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1pPr>
      <a:lvl2pPr marL="1143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3pPr>
      <a:lvl4pPr marL="3429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5715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6858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001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144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163" y="170392"/>
            <a:ext cx="1971675" cy="618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163" y="851959"/>
            <a:ext cx="1971675" cy="2030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7163" y="2966297"/>
            <a:ext cx="5143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6E28C-6610-43F9-8E33-EAC31EEA9A33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7238" y="2966297"/>
            <a:ext cx="771525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14488" y="2966297"/>
            <a:ext cx="5143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C251E-C914-4F8B-85C5-DC7A84549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58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228600" rtl="0" eaLnBrk="1" latinLnBrk="0" hangingPunct="1">
        <a:lnSpc>
          <a:spcPct val="90000"/>
        </a:lnSpc>
        <a:spcBef>
          <a:spcPct val="0"/>
        </a:spcBef>
        <a:buNone/>
        <a:defRPr sz="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150" indent="-57150" algn="l" defTabSz="2286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3pPr>
      <a:lvl4pPr marL="4000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5143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7429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572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715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1pPr>
      <a:lvl2pPr marL="1143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3pPr>
      <a:lvl4pPr marL="3429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5715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6858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001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144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163" y="170392"/>
            <a:ext cx="1971675" cy="618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163" y="851959"/>
            <a:ext cx="1971675" cy="2030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7163" y="2966297"/>
            <a:ext cx="5143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80A24-B7BC-4F7A-926A-4314826E9519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7238" y="2966297"/>
            <a:ext cx="771525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14488" y="2966297"/>
            <a:ext cx="5143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D63E6-B894-42D4-B923-6152BB3CD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69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228600" rtl="0" eaLnBrk="1" latinLnBrk="0" hangingPunct="1">
        <a:lnSpc>
          <a:spcPct val="90000"/>
        </a:lnSpc>
        <a:spcBef>
          <a:spcPct val="0"/>
        </a:spcBef>
        <a:buNone/>
        <a:defRPr sz="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150" indent="-57150" algn="l" defTabSz="2286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3pPr>
      <a:lvl4pPr marL="4000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5143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7429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572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715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1pPr>
      <a:lvl2pPr marL="1143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3pPr>
      <a:lvl4pPr marL="3429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5715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6858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001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144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163" y="170392"/>
            <a:ext cx="1971675" cy="618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163" y="851959"/>
            <a:ext cx="1971675" cy="2030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7163" y="2966297"/>
            <a:ext cx="5143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E9DD8-DD86-435E-A57D-D3940F9402A3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7238" y="2966297"/>
            <a:ext cx="771525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14488" y="2966297"/>
            <a:ext cx="5143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F5C96-D16C-47A1-B71B-086B70E81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11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228600" rtl="0" eaLnBrk="1" latinLnBrk="0" hangingPunct="1">
        <a:lnSpc>
          <a:spcPct val="90000"/>
        </a:lnSpc>
        <a:spcBef>
          <a:spcPct val="0"/>
        </a:spcBef>
        <a:buNone/>
        <a:defRPr sz="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150" indent="-57150" algn="l" defTabSz="2286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3pPr>
      <a:lvl4pPr marL="4000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5143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7429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572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715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1pPr>
      <a:lvl2pPr marL="1143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3pPr>
      <a:lvl4pPr marL="3429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5715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6858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001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144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163" y="170392"/>
            <a:ext cx="1971675" cy="618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163" y="851959"/>
            <a:ext cx="1971675" cy="2030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7163" y="2966297"/>
            <a:ext cx="5143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8423F-6844-494F-8EB8-D0EE176ECF1C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7238" y="2966297"/>
            <a:ext cx="771525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14488" y="2966297"/>
            <a:ext cx="514350" cy="1703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369BA-A79E-49F5-A912-46BBA617F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228600" rtl="0" eaLnBrk="1" latinLnBrk="0" hangingPunct="1">
        <a:lnSpc>
          <a:spcPct val="90000"/>
        </a:lnSpc>
        <a:spcBef>
          <a:spcPct val="0"/>
        </a:spcBef>
        <a:buNone/>
        <a:defRPr sz="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150" indent="-57150" algn="l" defTabSz="2286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3pPr>
      <a:lvl4pPr marL="4000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5143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7429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572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715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1pPr>
      <a:lvl2pPr marL="1143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3pPr>
      <a:lvl4pPr marL="3429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5715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6858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001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144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1AAB310-5F38-43FE-8794-EF67CE32BD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2" t="4830" r="24347" b="7633"/>
          <a:stretch/>
        </p:blipFill>
        <p:spPr>
          <a:xfrm>
            <a:off x="-25572" y="-12954"/>
            <a:ext cx="2342013" cy="32644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8ED1FB-48C5-4B37-8EB3-DF0AC4AAF43E}"/>
              </a:ext>
            </a:extLst>
          </p:cNvPr>
          <p:cNvSpPr txBox="1"/>
          <p:nvPr/>
        </p:nvSpPr>
        <p:spPr>
          <a:xfrm>
            <a:off x="102312" y="102312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#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983802-7D4F-46A4-A15F-7744760838E9}"/>
              </a:ext>
            </a:extLst>
          </p:cNvPr>
          <p:cNvSpPr txBox="1"/>
          <p:nvPr/>
        </p:nvSpPr>
        <p:spPr>
          <a:xfrm>
            <a:off x="477664" y="158774"/>
            <a:ext cx="5341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E3BFF6-2D1A-4AEF-8B98-D52D97A2F96D}"/>
              </a:ext>
            </a:extLst>
          </p:cNvPr>
          <p:cNvSpPr txBox="1"/>
          <p:nvPr/>
        </p:nvSpPr>
        <p:spPr>
          <a:xfrm>
            <a:off x="95918" y="1605382"/>
            <a:ext cx="16530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Birth Date-Death Date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FCCCB1-739A-483A-804F-04B7AA998300}"/>
              </a:ext>
            </a:extLst>
          </p:cNvPr>
          <p:cNvSpPr txBox="1"/>
          <p:nvPr/>
        </p:nvSpPr>
        <p:spPr>
          <a:xfrm>
            <a:off x="69218" y="2886438"/>
            <a:ext cx="5148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FS ID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EB6CCD-1776-4528-86BA-94B745FE8133}"/>
              </a:ext>
            </a:extLst>
          </p:cNvPr>
          <p:cNvSpPr txBox="1"/>
          <p:nvPr/>
        </p:nvSpPr>
        <p:spPr>
          <a:xfrm>
            <a:off x="230200" y="1931110"/>
            <a:ext cx="18315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009176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633B680-5150-4F5C-A189-D0349B1FC2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2" t="4033" r="24196" b="6830"/>
          <a:stretch/>
        </p:blipFill>
        <p:spPr>
          <a:xfrm>
            <a:off x="-38365" y="-44758"/>
            <a:ext cx="2360739" cy="32995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4DDE49-4468-47AC-896F-3993B9CF4E03}"/>
              </a:ext>
            </a:extLst>
          </p:cNvPr>
          <p:cNvSpPr txBox="1"/>
          <p:nvPr/>
        </p:nvSpPr>
        <p:spPr>
          <a:xfrm>
            <a:off x="115101" y="108704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#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339619-DE9D-4F17-8032-45DE89A03038}"/>
              </a:ext>
            </a:extLst>
          </p:cNvPr>
          <p:cNvSpPr txBox="1"/>
          <p:nvPr/>
        </p:nvSpPr>
        <p:spPr>
          <a:xfrm>
            <a:off x="543524" y="152378"/>
            <a:ext cx="5341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3F9435-E7CA-400F-B86D-C427D550D8E5}"/>
              </a:ext>
            </a:extLst>
          </p:cNvPr>
          <p:cNvSpPr txBox="1"/>
          <p:nvPr/>
        </p:nvSpPr>
        <p:spPr>
          <a:xfrm>
            <a:off x="110404" y="1588149"/>
            <a:ext cx="16530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Birth Date-Death Date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322426-26AA-4039-84B1-551F742DA34C}"/>
              </a:ext>
            </a:extLst>
          </p:cNvPr>
          <p:cNvSpPr txBox="1"/>
          <p:nvPr/>
        </p:nvSpPr>
        <p:spPr>
          <a:xfrm>
            <a:off x="110404" y="2860864"/>
            <a:ext cx="5148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Copperplate Gothic Bold" panose="020E0705020206020404" pitchFamily="34" charset="0"/>
              </a:rPr>
              <a:t>FS ID</a:t>
            </a:r>
            <a:endParaRPr lang="en-US" sz="900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5D73EC-803B-437E-97EB-BDC238FFF447}"/>
              </a:ext>
            </a:extLst>
          </p:cNvPr>
          <p:cNvSpPr txBox="1"/>
          <p:nvPr/>
        </p:nvSpPr>
        <p:spPr>
          <a:xfrm>
            <a:off x="211015" y="2071787"/>
            <a:ext cx="1886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83900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3DECCD28-938B-45FF-A428-78EB618221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1" t="4033" r="23917" b="6830"/>
          <a:stretch/>
        </p:blipFill>
        <p:spPr>
          <a:xfrm>
            <a:off x="-51154" y="-57549"/>
            <a:ext cx="2376846" cy="33027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8DC52C-64D6-4A7F-96C6-45959E84850E}"/>
              </a:ext>
            </a:extLst>
          </p:cNvPr>
          <p:cNvSpPr txBox="1"/>
          <p:nvPr/>
        </p:nvSpPr>
        <p:spPr>
          <a:xfrm>
            <a:off x="102318" y="95921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#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607171-37F2-4468-813A-429F1AEF6592}"/>
              </a:ext>
            </a:extLst>
          </p:cNvPr>
          <p:cNvSpPr txBox="1"/>
          <p:nvPr/>
        </p:nvSpPr>
        <p:spPr>
          <a:xfrm>
            <a:off x="536072" y="133222"/>
            <a:ext cx="5341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78629F-E9A0-4DA5-9ADA-B6606EF3C792}"/>
              </a:ext>
            </a:extLst>
          </p:cNvPr>
          <p:cNvSpPr txBox="1"/>
          <p:nvPr/>
        </p:nvSpPr>
        <p:spPr>
          <a:xfrm>
            <a:off x="102318" y="1573774"/>
            <a:ext cx="16530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Birth Date-Death Date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5A1EC-3125-46A0-9782-955E23DEB04F}"/>
              </a:ext>
            </a:extLst>
          </p:cNvPr>
          <p:cNvSpPr txBox="1"/>
          <p:nvPr/>
        </p:nvSpPr>
        <p:spPr>
          <a:xfrm>
            <a:off x="63954" y="2861497"/>
            <a:ext cx="5148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FS ID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730B83-9FF5-4DF5-8069-E1719DE64487}"/>
              </a:ext>
            </a:extLst>
          </p:cNvPr>
          <p:cNvSpPr txBox="1"/>
          <p:nvPr/>
        </p:nvSpPr>
        <p:spPr>
          <a:xfrm>
            <a:off x="204621" y="2103759"/>
            <a:ext cx="18991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44441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4" descr="Graphical user interface, shap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251" t="4405" r="24195" b="6829"/>
          <a:stretch/>
        </p:blipFill>
        <p:spPr>
          <a:xfrm>
            <a:off x="-26194" y="-33469"/>
            <a:ext cx="2362994" cy="329821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4"/>
          <p:cNvSpPr txBox="1"/>
          <p:nvPr/>
        </p:nvSpPr>
        <p:spPr>
          <a:xfrm>
            <a:off x="146050" y="114122"/>
            <a:ext cx="29845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opperplate Gothic Bold" panose="020E0705020206020404" pitchFamily="34" charset="0"/>
                <a:sym typeface="Balthazar"/>
              </a:rPr>
              <a:t>#</a:t>
            </a:r>
            <a:endParaRPr dirty="0">
              <a:latin typeface="Copperplate Gothic Bold" panose="020E0705020206020404" pitchFamily="34" charset="0"/>
            </a:endParaRPr>
          </a:p>
        </p:txBody>
      </p:sp>
      <p:sp>
        <p:nvSpPr>
          <p:cNvPr id="216" name="Google Shape;216;p14"/>
          <p:cNvSpPr txBox="1"/>
          <p:nvPr/>
        </p:nvSpPr>
        <p:spPr>
          <a:xfrm>
            <a:off x="444500" y="145450"/>
            <a:ext cx="177839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dk1"/>
                </a:solidFill>
                <a:latin typeface="Copperplate Gothic Bold" panose="020E0705020206020404" pitchFamily="34" charset="0"/>
                <a:ea typeface="Balthazar"/>
                <a:cs typeface="Balthazar"/>
                <a:sym typeface="Balthazar"/>
              </a:rPr>
              <a:t>Name</a:t>
            </a:r>
            <a:endParaRPr dirty="0">
              <a:latin typeface="Copperplate Gothic Bold" panose="020E0705020206020404" pitchFamily="34" charset="0"/>
            </a:endParaRPr>
          </a:p>
        </p:txBody>
      </p:sp>
      <p:sp>
        <p:nvSpPr>
          <p:cNvPr id="217" name="Google Shape;217;p14"/>
          <p:cNvSpPr txBox="1"/>
          <p:nvPr/>
        </p:nvSpPr>
        <p:spPr>
          <a:xfrm>
            <a:off x="69850" y="1595624"/>
            <a:ext cx="201295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dk1"/>
                </a:solidFill>
                <a:latin typeface="Copperplate Gothic Bold" panose="020E0705020206020404" pitchFamily="34" charset="0"/>
                <a:ea typeface="Balthazar"/>
                <a:cs typeface="Balthazar"/>
                <a:sym typeface="Balthazar"/>
              </a:rPr>
              <a:t>Birth Date-Death Date</a:t>
            </a:r>
            <a:endParaRPr dirty="0">
              <a:latin typeface="Copperplate Gothic Bold" panose="020E0705020206020404" pitchFamily="34" charset="0"/>
            </a:endParaRPr>
          </a:p>
        </p:txBody>
      </p:sp>
      <p:sp>
        <p:nvSpPr>
          <p:cNvPr id="218" name="Google Shape;218;p14"/>
          <p:cNvSpPr txBox="1"/>
          <p:nvPr/>
        </p:nvSpPr>
        <p:spPr>
          <a:xfrm>
            <a:off x="69850" y="2866906"/>
            <a:ext cx="201295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lt1"/>
                </a:solidFill>
                <a:latin typeface="Copperplate Gothic Bold" panose="020E0705020206020404" pitchFamily="34" charset="0"/>
                <a:sym typeface="Balthazar"/>
              </a:rPr>
              <a:t>FS ID</a:t>
            </a:r>
            <a:endParaRPr dirty="0">
              <a:latin typeface="Copperplate Gothic Bold" panose="020E0705020206020404" pitchFamily="34" charset="0"/>
            </a:endParaRPr>
          </a:p>
        </p:txBody>
      </p:sp>
      <p:sp>
        <p:nvSpPr>
          <p:cNvPr id="219" name="Google Shape;219;p14"/>
          <p:cNvSpPr txBox="1"/>
          <p:nvPr/>
        </p:nvSpPr>
        <p:spPr>
          <a:xfrm>
            <a:off x="184150" y="1984360"/>
            <a:ext cx="197485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Text.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9861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D92BF450-579D-401A-8780-D2452BFC76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2" t="4405" r="23916" b="7203"/>
          <a:stretch/>
        </p:blipFill>
        <p:spPr>
          <a:xfrm>
            <a:off x="-31971" y="-6394"/>
            <a:ext cx="2336155" cy="3200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2B52ED-7037-4E28-BEE5-E212623BF1CF}"/>
              </a:ext>
            </a:extLst>
          </p:cNvPr>
          <p:cNvSpPr txBox="1"/>
          <p:nvPr/>
        </p:nvSpPr>
        <p:spPr>
          <a:xfrm>
            <a:off x="127803" y="121410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#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67FC2F-FD86-4678-BB21-B2CC5D8B7E27}"/>
              </a:ext>
            </a:extLst>
          </p:cNvPr>
          <p:cNvSpPr txBox="1"/>
          <p:nvPr/>
        </p:nvSpPr>
        <p:spPr>
          <a:xfrm>
            <a:off x="490457" y="171568"/>
            <a:ext cx="5341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D56CD2-E8BA-43C0-BFAE-97157C485F36}"/>
              </a:ext>
            </a:extLst>
          </p:cNvPr>
          <p:cNvSpPr txBox="1"/>
          <p:nvPr/>
        </p:nvSpPr>
        <p:spPr>
          <a:xfrm>
            <a:off x="140681" y="2833971"/>
            <a:ext cx="5148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FS 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B2C93A-BFA1-4187-9588-15810CFE18DB}"/>
              </a:ext>
            </a:extLst>
          </p:cNvPr>
          <p:cNvSpPr txBox="1"/>
          <p:nvPr/>
        </p:nvSpPr>
        <p:spPr>
          <a:xfrm>
            <a:off x="115104" y="1580159"/>
            <a:ext cx="16530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Birth Date-Death Date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B21C56-90FF-420B-B26E-087195E8CC2E}"/>
              </a:ext>
            </a:extLst>
          </p:cNvPr>
          <p:cNvSpPr txBox="1"/>
          <p:nvPr/>
        </p:nvSpPr>
        <p:spPr>
          <a:xfrm>
            <a:off x="217410" y="2135731"/>
            <a:ext cx="1854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765844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37A0826A-5CFD-41A7-B64A-0DC4A3A62E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2" t="3659" r="24196" b="6830"/>
          <a:stretch/>
        </p:blipFill>
        <p:spPr>
          <a:xfrm>
            <a:off x="-44758" y="-91766"/>
            <a:ext cx="2379838" cy="33401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A710FB-3821-4DB1-9808-B5E25EB6E574}"/>
              </a:ext>
            </a:extLst>
          </p:cNvPr>
          <p:cNvSpPr txBox="1"/>
          <p:nvPr/>
        </p:nvSpPr>
        <p:spPr>
          <a:xfrm>
            <a:off x="115099" y="76733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#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6C485E-922C-45A5-AE5B-76DB6A00CC08}"/>
              </a:ext>
            </a:extLst>
          </p:cNvPr>
          <p:cNvSpPr txBox="1"/>
          <p:nvPr/>
        </p:nvSpPr>
        <p:spPr>
          <a:xfrm>
            <a:off x="415635" y="121496"/>
            <a:ext cx="5341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319680-0B4B-47A1-93DE-FB6046E2797C}"/>
              </a:ext>
            </a:extLst>
          </p:cNvPr>
          <p:cNvSpPr txBox="1"/>
          <p:nvPr/>
        </p:nvSpPr>
        <p:spPr>
          <a:xfrm>
            <a:off x="115099" y="2848072"/>
            <a:ext cx="5148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FS 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937E82-3156-49E6-8114-7D86FF0F9982}"/>
              </a:ext>
            </a:extLst>
          </p:cNvPr>
          <p:cNvSpPr txBox="1"/>
          <p:nvPr/>
        </p:nvSpPr>
        <p:spPr>
          <a:xfrm>
            <a:off x="105480" y="1578296"/>
            <a:ext cx="16530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Birth Date-Death Date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A2CD35-9A71-4FEF-A003-C8DDE784410F}"/>
              </a:ext>
            </a:extLst>
          </p:cNvPr>
          <p:cNvSpPr txBox="1"/>
          <p:nvPr/>
        </p:nvSpPr>
        <p:spPr>
          <a:xfrm>
            <a:off x="204621" y="2033421"/>
            <a:ext cx="18991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806351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monitor&#10;&#10;Description automatically generated">
            <a:extLst>
              <a:ext uri="{FF2B5EF4-FFF2-40B4-BE49-F238E27FC236}">
                <a16:creationId xmlns:a16="http://schemas.microsoft.com/office/drawing/2014/main" id="{5D414DDD-19E2-43F3-AD2B-B107380B5B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2" t="4405" r="23916" b="7203"/>
          <a:stretch/>
        </p:blipFill>
        <p:spPr>
          <a:xfrm>
            <a:off x="-31970" y="-44650"/>
            <a:ext cx="2375970" cy="32930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33FA8B-E830-46B6-8E3D-96E1EE9B905A}"/>
              </a:ext>
            </a:extLst>
          </p:cNvPr>
          <p:cNvSpPr txBox="1"/>
          <p:nvPr/>
        </p:nvSpPr>
        <p:spPr>
          <a:xfrm>
            <a:off x="115106" y="95919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#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BAED7-EFA5-4B87-92B1-B36365131966}"/>
              </a:ext>
            </a:extLst>
          </p:cNvPr>
          <p:cNvSpPr txBox="1"/>
          <p:nvPr/>
        </p:nvSpPr>
        <p:spPr>
          <a:xfrm>
            <a:off x="513533" y="140677"/>
            <a:ext cx="5341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DE5A9F-DD09-4876-8FEE-C5F278EEDCAD}"/>
              </a:ext>
            </a:extLst>
          </p:cNvPr>
          <p:cNvSpPr txBox="1"/>
          <p:nvPr/>
        </p:nvSpPr>
        <p:spPr>
          <a:xfrm>
            <a:off x="84590" y="1587412"/>
            <a:ext cx="16530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Birth Date-Death Date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27EC2C-B67B-49EB-BB80-AE5D4CFA4BF6}"/>
              </a:ext>
            </a:extLst>
          </p:cNvPr>
          <p:cNvSpPr txBox="1"/>
          <p:nvPr/>
        </p:nvSpPr>
        <p:spPr>
          <a:xfrm>
            <a:off x="148536" y="2890274"/>
            <a:ext cx="5148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FS ID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7195D-D00F-494E-84C2-0816D8F7D8A9}"/>
              </a:ext>
            </a:extLst>
          </p:cNvPr>
          <p:cNvSpPr txBox="1"/>
          <p:nvPr/>
        </p:nvSpPr>
        <p:spPr>
          <a:xfrm>
            <a:off x="217410" y="1969477"/>
            <a:ext cx="18927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826980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monitor&#10;&#10;Description automatically generated">
            <a:extLst>
              <a:ext uri="{FF2B5EF4-FFF2-40B4-BE49-F238E27FC236}">
                <a16:creationId xmlns:a16="http://schemas.microsoft.com/office/drawing/2014/main" id="{D096E5FC-B158-421B-A38D-D4CAF87CCD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2" t="4032" r="24196" b="7203"/>
          <a:stretch/>
        </p:blipFill>
        <p:spPr>
          <a:xfrm>
            <a:off x="-25573" y="-46038"/>
            <a:ext cx="2351317" cy="32918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155C40-B771-42A5-A133-9E2C3DA6C5C5}"/>
              </a:ext>
            </a:extLst>
          </p:cNvPr>
          <p:cNvSpPr txBox="1"/>
          <p:nvPr/>
        </p:nvSpPr>
        <p:spPr>
          <a:xfrm>
            <a:off x="115105" y="115106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#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2640E2-C1C6-4413-97CE-9B79A730A6C0}"/>
              </a:ext>
            </a:extLst>
          </p:cNvPr>
          <p:cNvSpPr txBox="1"/>
          <p:nvPr/>
        </p:nvSpPr>
        <p:spPr>
          <a:xfrm>
            <a:off x="517950" y="171568"/>
            <a:ext cx="5341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0B30EF-0B27-4506-9717-EF785E831734}"/>
              </a:ext>
            </a:extLst>
          </p:cNvPr>
          <p:cNvSpPr txBox="1"/>
          <p:nvPr/>
        </p:nvSpPr>
        <p:spPr>
          <a:xfrm>
            <a:off x="76741" y="2860856"/>
            <a:ext cx="5148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FS 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77C12A-DE15-4241-8922-A998C31C07C1}"/>
              </a:ext>
            </a:extLst>
          </p:cNvPr>
          <p:cNvSpPr txBox="1"/>
          <p:nvPr/>
        </p:nvSpPr>
        <p:spPr>
          <a:xfrm>
            <a:off x="147074" y="1589969"/>
            <a:ext cx="16530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opperplate Gothic Bold" panose="020E0705020206020404" pitchFamily="34" charset="0"/>
              </a:rPr>
              <a:t>Birth Date-Death Date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EA3713-D223-46A3-B483-52062173C415}"/>
              </a:ext>
            </a:extLst>
          </p:cNvPr>
          <p:cNvSpPr txBox="1"/>
          <p:nvPr/>
        </p:nvSpPr>
        <p:spPr>
          <a:xfrm>
            <a:off x="211015" y="1988660"/>
            <a:ext cx="1892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12714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65</Words>
  <Application>Microsoft Office PowerPoint</Application>
  <PresentationFormat>Custom</PresentationFormat>
  <Paragraphs>40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Arial</vt:lpstr>
      <vt:lpstr>Calibri</vt:lpstr>
      <vt:lpstr>Calibri Light</vt:lpstr>
      <vt:lpstr>Copperplate Gothic Bold</vt:lpstr>
      <vt:lpstr>Times New Roman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 </cp:lastModifiedBy>
  <cp:revision>3</cp:revision>
  <dcterms:created xsi:type="dcterms:W3CDTF">2021-04-21T20:05:02Z</dcterms:created>
  <dcterms:modified xsi:type="dcterms:W3CDTF">2021-04-26T21:43:03Z</dcterms:modified>
</cp:coreProperties>
</file>